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87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95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094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b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fld id="{EABCCABB-E90A-4135-B659-0F7E874398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044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19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07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41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1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0867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60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01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2366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457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513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92" name="Group 668"/>
          <p:cNvGraphicFramePr>
            <a:graphicFrameLocks noGrp="1"/>
          </p:cNvGraphicFramePr>
          <p:nvPr userDrawn="1"/>
        </p:nvGraphicFramePr>
        <p:xfrm>
          <a:off x="152400" y="152400"/>
          <a:ext cx="8839200" cy="64008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/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3" name="Group 639"/>
          <p:cNvGraphicFramePr>
            <a:graphicFrameLocks noGrp="1"/>
          </p:cNvGraphicFramePr>
          <p:nvPr userDrawn="1"/>
        </p:nvGraphicFramePr>
        <p:xfrm>
          <a:off x="152400" y="38227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2362200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0   1   2   3   4   5   6   7   8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0    1    2    3    4    5    6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0     1     2     3     4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" y="647700"/>
            <a:ext cx="5867400" cy="1938992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 dirty="0"/>
              <a:t>Peerless Window Company puts together square windows from three kinds of units:</a:t>
            </a:r>
          </a:p>
          <a:p>
            <a:endParaRPr lang="en-US" altLang="en-US" sz="1200" dirty="0"/>
          </a:p>
          <a:p>
            <a:endParaRPr lang="en-US" altLang="en-US" sz="1200" dirty="0"/>
          </a:p>
          <a:p>
            <a:endParaRPr lang="en-US" altLang="en-US" sz="1200" dirty="0"/>
          </a:p>
          <a:p>
            <a:r>
              <a:rPr lang="en-US" altLang="en-US" sz="1200" dirty="0"/>
              <a:t>	</a:t>
            </a:r>
          </a:p>
          <a:p>
            <a:r>
              <a:rPr lang="en-US" altLang="en-US" sz="1200" dirty="0" smtClean="0"/>
              <a:t>	  Corner </a:t>
            </a:r>
            <a:r>
              <a:rPr lang="en-US" altLang="en-US" sz="1200" dirty="0"/>
              <a:t>Pane   Center Pane   Edge </a:t>
            </a:r>
            <a:r>
              <a:rPr lang="en-US" altLang="en-US" sz="1200" dirty="0" smtClean="0"/>
              <a:t>Pane</a:t>
            </a:r>
          </a:p>
          <a:p>
            <a:endParaRPr lang="en-US" altLang="en-US" sz="1200" dirty="0"/>
          </a:p>
          <a:p>
            <a:r>
              <a:rPr lang="en-US" altLang="en-US" sz="1200" dirty="0"/>
              <a:t>You have made windows that are 2x2, 3x3, 4x4, and 5x5.  A new customer comes along who wishes to make windows of all sizes.  If the customer orders a window which is </a:t>
            </a:r>
            <a:r>
              <a:rPr lang="en-US" altLang="en-US" sz="1200" i="1" dirty="0" err="1"/>
              <a:t>n</a:t>
            </a:r>
            <a:r>
              <a:rPr lang="en-US" altLang="en-US" sz="1200" dirty="0" err="1"/>
              <a:t>x</a:t>
            </a:r>
            <a:r>
              <a:rPr lang="en-US" altLang="en-US" sz="1200" i="1" dirty="0" err="1"/>
              <a:t>n</a:t>
            </a:r>
            <a:r>
              <a:rPr lang="en-US" altLang="en-US" sz="1200" i="1" dirty="0"/>
              <a:t>, </a:t>
            </a:r>
            <a:r>
              <a:rPr lang="en-US" altLang="en-US" sz="1200" dirty="0"/>
              <a:t>how many of each type of pane will you need?</a:t>
            </a:r>
            <a:endParaRPr lang="en-US" altLang="en-US" sz="1200" dirty="0"/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397000" y="1071096"/>
            <a:ext cx="495300" cy="478304"/>
            <a:chOff x="1200" y="960"/>
            <a:chExt cx="386" cy="384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200" y="960"/>
              <a:ext cx="386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Line 8"/>
            <p:cNvSpPr>
              <a:spLocks noChangeShapeType="1"/>
            </p:cNvSpPr>
            <p:nvPr/>
          </p:nvSpPr>
          <p:spPr bwMode="auto">
            <a:xfrm flipV="1">
              <a:off x="1200" y="960"/>
              <a:ext cx="0" cy="384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>
              <a:off x="1200" y="960"/>
              <a:ext cx="384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206625" y="1071096"/>
            <a:ext cx="511175" cy="4783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12"/>
          <p:cNvGrpSpPr>
            <a:grpSpLocks/>
          </p:cNvGrpSpPr>
          <p:nvPr/>
        </p:nvGrpSpPr>
        <p:grpSpPr bwMode="auto">
          <a:xfrm>
            <a:off x="3048001" y="1071096"/>
            <a:ext cx="495300" cy="478304"/>
            <a:chOff x="3072" y="960"/>
            <a:chExt cx="386" cy="384"/>
          </a:xfrm>
        </p:grpSpPr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3072" y="960"/>
              <a:ext cx="386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V="1">
              <a:off x="3072" y="960"/>
              <a:ext cx="0" cy="384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11449</TotalTime>
  <Words>13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109</cp:revision>
  <cp:lastPrinted>2001-04-26T02:59:36Z</cp:lastPrinted>
  <dcterms:created xsi:type="dcterms:W3CDTF">2000-09-03T02:04:07Z</dcterms:created>
  <dcterms:modified xsi:type="dcterms:W3CDTF">2014-05-03T20:54:14Z</dcterms:modified>
</cp:coreProperties>
</file>